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5501" autoAdjust="0"/>
  </p:normalViewPr>
  <p:slideViewPr>
    <p:cSldViewPr snapToGrid="0">
      <p:cViewPr>
        <p:scale>
          <a:sx n="77" d="100"/>
          <a:sy n="77" d="100"/>
        </p:scale>
        <p:origin x="1056" y="4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C5E48C32-3114-443E-A835-B7F139347C0F}" type="datetimeFigureOut">
              <a:rPr lang="en-AU" smtClean="0"/>
              <a:t>21/06/2014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1299824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5E48C32-3114-443E-A835-B7F139347C0F}" type="datetimeFigureOut">
              <a:rPr lang="en-AU" smtClean="0"/>
              <a:t>21/06/2014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2214169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5E48C32-3114-443E-A835-B7F139347C0F}" type="datetimeFigureOut">
              <a:rPr lang="en-AU" smtClean="0"/>
              <a:t>21/06/2014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2230511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5E48C32-3114-443E-A835-B7F139347C0F}" type="datetimeFigureOut">
              <a:rPr lang="en-AU" smtClean="0"/>
              <a:t>21/06/2014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23325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48C32-3114-443E-A835-B7F139347C0F}" type="datetimeFigureOut">
              <a:rPr lang="en-AU" smtClean="0"/>
              <a:t>21/06/2014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679480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C5E48C32-3114-443E-A835-B7F139347C0F}" type="datetimeFigureOut">
              <a:rPr lang="en-AU" smtClean="0"/>
              <a:t>21/06/2014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2606715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C5E48C32-3114-443E-A835-B7F139347C0F}" type="datetimeFigureOut">
              <a:rPr lang="en-AU" smtClean="0"/>
              <a:t>21/06/2014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3354471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C5E48C32-3114-443E-A835-B7F139347C0F}" type="datetimeFigureOut">
              <a:rPr lang="en-AU" smtClean="0"/>
              <a:t>21/06/2014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5298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E48C32-3114-443E-A835-B7F139347C0F}" type="datetimeFigureOut">
              <a:rPr lang="en-AU" smtClean="0"/>
              <a:t>21/06/2014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618935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E48C32-3114-443E-A835-B7F139347C0F}" type="datetimeFigureOut">
              <a:rPr lang="en-AU" smtClean="0"/>
              <a:t>21/06/2014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1931804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E48C32-3114-443E-A835-B7F139347C0F}" type="datetimeFigureOut">
              <a:rPr lang="en-AU" smtClean="0"/>
              <a:t>21/06/2014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BA9E258-D109-4D30-87AC-9B644C55F844}" type="slidenum">
              <a:rPr lang="en-AU" smtClean="0"/>
              <a:t>‹#›</a:t>
            </a:fld>
            <a:endParaRPr lang="en-AU"/>
          </a:p>
        </p:txBody>
      </p:sp>
    </p:spTree>
    <p:extLst>
      <p:ext uri="{BB962C8B-B14F-4D97-AF65-F5344CB8AC3E}">
        <p14:creationId xmlns:p14="http://schemas.microsoft.com/office/powerpoint/2010/main" val="2939335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E48C32-3114-443E-A835-B7F139347C0F}" type="datetimeFigureOut">
              <a:rPr lang="en-AU" smtClean="0"/>
              <a:t>21/06/2014</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A9E258-D109-4D30-87AC-9B644C55F844}" type="slidenum">
              <a:rPr lang="en-AU" smtClean="0"/>
              <a:t>‹#›</a:t>
            </a:fld>
            <a:endParaRPr lang="en-AU"/>
          </a:p>
        </p:txBody>
      </p:sp>
    </p:spTree>
    <p:extLst>
      <p:ext uri="{BB962C8B-B14F-4D97-AF65-F5344CB8AC3E}">
        <p14:creationId xmlns:p14="http://schemas.microsoft.com/office/powerpoint/2010/main" val="3651012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92000" cy="6871630"/>
          </a:xfrm>
          <a:prstGeom prst="rect">
            <a:avLst/>
          </a:prstGeom>
        </p:spPr>
      </p:pic>
      <p:pic>
        <p:nvPicPr>
          <p:cNvPr id="1026" name="Picture 2" descr="http://r54.cooltext.com/rendered/cooltext161564868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093" y="2267178"/>
            <a:ext cx="5029814" cy="23372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8512596" y="0"/>
            <a:ext cx="3679404" cy="2698230"/>
          </a:xfrm>
          <a:prstGeom prst="rect">
            <a:avLst/>
          </a:prstGeom>
        </p:spPr>
      </p:pic>
      <p:pic>
        <p:nvPicPr>
          <p:cNvPr id="8" name="Picture 7"/>
          <p:cNvPicPr>
            <a:picLocks noChangeAspect="1"/>
          </p:cNvPicPr>
          <p:nvPr/>
        </p:nvPicPr>
        <p:blipFill>
          <a:blip r:embed="rId5"/>
          <a:stretch>
            <a:fillRect/>
          </a:stretch>
        </p:blipFill>
        <p:spPr>
          <a:xfrm>
            <a:off x="0" y="4290099"/>
            <a:ext cx="3867462" cy="2581531"/>
          </a:xfrm>
          <a:prstGeom prst="rect">
            <a:avLst/>
          </a:prstGeom>
        </p:spPr>
      </p:pic>
    </p:spTree>
    <p:extLst>
      <p:ext uri="{BB962C8B-B14F-4D97-AF65-F5344CB8AC3E}">
        <p14:creationId xmlns:p14="http://schemas.microsoft.com/office/powerpoint/2010/main" val="287214360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414" y="0"/>
            <a:ext cx="12201414" cy="6860296"/>
          </a:xfrm>
          <a:prstGeom prst="rect">
            <a:avLst/>
          </a:prstGeom>
        </p:spPr>
      </p:pic>
      <p:sp>
        <p:nvSpPr>
          <p:cNvPr id="2" name="Title 1"/>
          <p:cNvSpPr>
            <a:spLocks noGrp="1"/>
          </p:cNvSpPr>
          <p:nvPr>
            <p:ph type="title"/>
          </p:nvPr>
        </p:nvSpPr>
        <p:spPr/>
        <p:txBody>
          <a:bodyPr/>
          <a:lstStyle/>
          <a:p>
            <a:r>
              <a:rPr lang="en-US" dirty="0" smtClean="0"/>
              <a:t>What is an Osprey?</a:t>
            </a:r>
            <a:endParaRPr lang="en-AU" dirty="0"/>
          </a:p>
        </p:txBody>
      </p:sp>
      <p:sp>
        <p:nvSpPr>
          <p:cNvPr id="3" name="Content Placeholder 2"/>
          <p:cNvSpPr>
            <a:spLocks noGrp="1"/>
          </p:cNvSpPr>
          <p:nvPr>
            <p:ph idx="1"/>
          </p:nvPr>
        </p:nvSpPr>
        <p:spPr/>
        <p:txBody>
          <a:bodyPr/>
          <a:lstStyle/>
          <a:p>
            <a:pPr marL="0" indent="0">
              <a:buNone/>
            </a:pPr>
            <a:r>
              <a:rPr lang="en-US" dirty="0" smtClean="0"/>
              <a:t>An osprey (also known as “sea hawk”) </a:t>
            </a:r>
            <a:r>
              <a:rPr lang="en-NZ" dirty="0" smtClean="0"/>
              <a:t>is one of the most common and well-known birds of prey in the world. They are found on every continent except Antarctica. An osprey’s outer toe is reversible, which means they can carry prey with two toes in front and two toes behind! The oldest known North American Osprey lived to be 25 years old.</a:t>
            </a:r>
            <a:endParaRPr lang="en-AU" dirty="0"/>
          </a:p>
        </p:txBody>
      </p:sp>
      <p:pic>
        <p:nvPicPr>
          <p:cNvPr id="4" name="Picture 3"/>
          <p:cNvPicPr>
            <a:picLocks noChangeAspect="1"/>
          </p:cNvPicPr>
          <p:nvPr/>
        </p:nvPicPr>
        <p:blipFill>
          <a:blip r:embed="rId3"/>
          <a:stretch>
            <a:fillRect/>
          </a:stretch>
        </p:blipFill>
        <p:spPr>
          <a:xfrm>
            <a:off x="1030357" y="3945834"/>
            <a:ext cx="3667539" cy="2750654"/>
          </a:xfrm>
          <a:prstGeom prst="rect">
            <a:avLst/>
          </a:prstGeom>
        </p:spPr>
      </p:pic>
      <p:pic>
        <p:nvPicPr>
          <p:cNvPr id="5" name="Picture 4"/>
          <p:cNvPicPr>
            <a:picLocks noChangeAspect="1"/>
          </p:cNvPicPr>
          <p:nvPr/>
        </p:nvPicPr>
        <p:blipFill>
          <a:blip r:embed="rId4"/>
          <a:stretch>
            <a:fillRect/>
          </a:stretch>
        </p:blipFill>
        <p:spPr>
          <a:xfrm>
            <a:off x="7982464" y="3908669"/>
            <a:ext cx="2208995" cy="2945326"/>
          </a:xfrm>
          <a:prstGeom prst="rect">
            <a:avLst/>
          </a:prstGeom>
        </p:spPr>
      </p:pic>
    </p:spTree>
    <p:extLst>
      <p:ext uri="{BB962C8B-B14F-4D97-AF65-F5344CB8AC3E}">
        <p14:creationId xmlns:p14="http://schemas.microsoft.com/office/powerpoint/2010/main" val="39070546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625" y="-297"/>
            <a:ext cx="12205250" cy="6858594"/>
          </a:xfrm>
          <a:prstGeom prst="rect">
            <a:avLst/>
          </a:prstGeom>
        </p:spPr>
      </p:pic>
      <p:sp>
        <p:nvSpPr>
          <p:cNvPr id="2" name="Title 1"/>
          <p:cNvSpPr>
            <a:spLocks noGrp="1"/>
          </p:cNvSpPr>
          <p:nvPr>
            <p:ph type="title"/>
          </p:nvPr>
        </p:nvSpPr>
        <p:spPr/>
        <p:txBody>
          <a:bodyPr/>
          <a:lstStyle/>
          <a:p>
            <a:r>
              <a:rPr lang="en-US" dirty="0" smtClean="0"/>
              <a:t>What do ospreys eat?</a:t>
            </a:r>
            <a:endParaRPr lang="en-AU" dirty="0"/>
          </a:p>
        </p:txBody>
      </p:sp>
      <p:sp>
        <p:nvSpPr>
          <p:cNvPr id="3" name="Content Placeholder 2"/>
          <p:cNvSpPr>
            <a:spLocks noGrp="1"/>
          </p:cNvSpPr>
          <p:nvPr>
            <p:ph idx="1"/>
          </p:nvPr>
        </p:nvSpPr>
        <p:spPr/>
        <p:txBody>
          <a:bodyPr/>
          <a:lstStyle/>
          <a:p>
            <a:pPr marL="0" indent="0">
              <a:buNone/>
            </a:pPr>
            <a:r>
              <a:rPr lang="en-NZ" dirty="0" smtClean="0"/>
              <a:t>Ospreys eat a diet of mainly fish. This earned them the nickname “sea hawk.” Ospreys hunt fish by hovering over water and then diving feet first to capture prey in their powerful talons. Only sometimes, when fish aren't available, osprey eat small mammals, birds, or reptiles.</a:t>
            </a:r>
            <a:endParaRPr lang="en-AU" dirty="0"/>
          </a:p>
        </p:txBody>
      </p:sp>
      <p:pic>
        <p:nvPicPr>
          <p:cNvPr id="5" name="Picture 4"/>
          <p:cNvPicPr>
            <a:picLocks noChangeAspect="1"/>
          </p:cNvPicPr>
          <p:nvPr/>
        </p:nvPicPr>
        <p:blipFill>
          <a:blip r:embed="rId3"/>
          <a:stretch>
            <a:fillRect/>
          </a:stretch>
        </p:blipFill>
        <p:spPr>
          <a:xfrm>
            <a:off x="1016327" y="4001294"/>
            <a:ext cx="3481532" cy="2507318"/>
          </a:xfrm>
          <a:prstGeom prst="rect">
            <a:avLst/>
          </a:prstGeom>
        </p:spPr>
      </p:pic>
      <p:pic>
        <p:nvPicPr>
          <p:cNvPr id="6" name="Picture 5"/>
          <p:cNvPicPr>
            <a:picLocks noChangeAspect="1"/>
          </p:cNvPicPr>
          <p:nvPr/>
        </p:nvPicPr>
        <p:blipFill>
          <a:blip r:embed="rId4"/>
          <a:stretch>
            <a:fillRect/>
          </a:stretch>
        </p:blipFill>
        <p:spPr>
          <a:xfrm>
            <a:off x="6505019" y="4001294"/>
            <a:ext cx="4052232" cy="2507318"/>
          </a:xfrm>
          <a:prstGeom prst="rect">
            <a:avLst/>
          </a:prstGeom>
        </p:spPr>
      </p:pic>
    </p:spTree>
    <p:extLst>
      <p:ext uri="{BB962C8B-B14F-4D97-AF65-F5344CB8AC3E}">
        <p14:creationId xmlns:p14="http://schemas.microsoft.com/office/powerpoint/2010/main" val="21751081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625" y="-297"/>
            <a:ext cx="12205250" cy="6858594"/>
          </a:xfrm>
          <a:prstGeom prst="rect">
            <a:avLst/>
          </a:prstGeom>
        </p:spPr>
      </p:pic>
      <p:sp>
        <p:nvSpPr>
          <p:cNvPr id="2" name="Title 1"/>
          <p:cNvSpPr>
            <a:spLocks noGrp="1"/>
          </p:cNvSpPr>
          <p:nvPr>
            <p:ph type="title"/>
          </p:nvPr>
        </p:nvSpPr>
        <p:spPr/>
        <p:txBody>
          <a:bodyPr/>
          <a:lstStyle/>
          <a:p>
            <a:r>
              <a:rPr lang="en-US" dirty="0" smtClean="0"/>
              <a:t>Breeding?</a:t>
            </a:r>
            <a:endParaRPr lang="en-AU" dirty="0"/>
          </a:p>
        </p:txBody>
      </p:sp>
      <p:sp>
        <p:nvSpPr>
          <p:cNvPr id="3" name="Content Placeholder 2"/>
          <p:cNvSpPr>
            <a:spLocks noGrp="1"/>
          </p:cNvSpPr>
          <p:nvPr>
            <p:ph idx="1"/>
          </p:nvPr>
        </p:nvSpPr>
        <p:spPr/>
        <p:txBody>
          <a:bodyPr/>
          <a:lstStyle/>
          <a:p>
            <a:pPr marL="0" indent="0">
              <a:buNone/>
            </a:pPr>
            <a:r>
              <a:rPr lang="en-US" dirty="0" smtClean="0"/>
              <a:t>Breeding pairs make a large nest on the ground usually made out of sticks, seaweed and other debris. Females can lay two to four eggs. </a:t>
            </a:r>
            <a:r>
              <a:rPr lang="en-NZ" dirty="0" smtClean="0"/>
              <a:t>They breed on all continents except Antarctica and South America.</a:t>
            </a:r>
            <a:endParaRPr lang="en-AU" dirty="0"/>
          </a:p>
        </p:txBody>
      </p:sp>
      <p:pic>
        <p:nvPicPr>
          <p:cNvPr id="6" name="Picture 5"/>
          <p:cNvPicPr>
            <a:picLocks noChangeAspect="1"/>
          </p:cNvPicPr>
          <p:nvPr/>
        </p:nvPicPr>
        <p:blipFill>
          <a:blip r:embed="rId3"/>
          <a:stretch>
            <a:fillRect/>
          </a:stretch>
        </p:blipFill>
        <p:spPr>
          <a:xfrm>
            <a:off x="5747416" y="3545531"/>
            <a:ext cx="4917989" cy="2766369"/>
          </a:xfrm>
          <a:prstGeom prst="rect">
            <a:avLst/>
          </a:prstGeom>
        </p:spPr>
      </p:pic>
      <p:pic>
        <p:nvPicPr>
          <p:cNvPr id="7" name="Picture 6"/>
          <p:cNvPicPr>
            <a:picLocks noChangeAspect="1"/>
          </p:cNvPicPr>
          <p:nvPr/>
        </p:nvPicPr>
        <p:blipFill>
          <a:blip r:embed="rId4"/>
          <a:stretch>
            <a:fillRect/>
          </a:stretch>
        </p:blipFill>
        <p:spPr>
          <a:xfrm>
            <a:off x="961009" y="3640489"/>
            <a:ext cx="3833414" cy="2671411"/>
          </a:xfrm>
          <a:prstGeom prst="rect">
            <a:avLst/>
          </a:prstGeom>
        </p:spPr>
      </p:pic>
    </p:spTree>
    <p:extLst>
      <p:ext uri="{BB962C8B-B14F-4D97-AF65-F5344CB8AC3E}">
        <p14:creationId xmlns:p14="http://schemas.microsoft.com/office/powerpoint/2010/main" val="62765658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nodeType="clickEffect">
                                  <p:stCondLst>
                                    <p:cond delay="0"/>
                                  </p:stCondLst>
                                  <p:childTnLst>
                                    <p:animEffect transition="out" filter="wipe(down)">
                                      <p:cBhvr>
                                        <p:cTn id="6" dur="180" accel="50000">
                                          <p:stCondLst>
                                            <p:cond delay="1820"/>
                                          </p:stCondLst>
                                        </p:cTn>
                                        <p:tgtEl>
                                          <p:spTgt spid="7"/>
                                        </p:tgtEl>
                                      </p:cBhvr>
                                    </p:animEffect>
                                    <p:anim calcmode="lin" valueType="num">
                                      <p:cBhvr>
                                        <p:cTn id="7" dur="1822" tmFilter="0,0; 0.14,0.31; 0.43,0.73; 0.71,0.91; 1.0,1.0">
                                          <p:stCondLst>
                                            <p:cond delay="0"/>
                                          </p:stCondLst>
                                        </p:cTn>
                                        <p:tgtEl>
                                          <p:spTgt spid="7"/>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7"/>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7"/>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7"/>
                                        </p:tgtEl>
                                        <p:attrNameLst>
                                          <p:attrName>ppt_y</p:attrName>
                                        </p:attrNameLst>
                                      </p:cBhvr>
                                      <p:tavLst>
                                        <p:tav tm="0">
                                          <p:val>
                                            <p:strVal val="ppt_y"/>
                                          </p:val>
                                        </p:tav>
                                        <p:tav tm="100000">
                                          <p:val>
                                            <p:strVal val="ppt_y+ppt_h"/>
                                          </p:val>
                                        </p:tav>
                                      </p:tavLst>
                                    </p:anim>
                                    <p:animScale>
                                      <p:cBhvr>
                                        <p:cTn id="14" dur="26">
                                          <p:stCondLst>
                                            <p:cond delay="620"/>
                                          </p:stCondLst>
                                        </p:cTn>
                                        <p:tgtEl>
                                          <p:spTgt spid="7"/>
                                        </p:tgtEl>
                                      </p:cBhvr>
                                      <p:to x="100000" y="60000"/>
                                    </p:animScale>
                                    <p:animScale>
                                      <p:cBhvr>
                                        <p:cTn id="15" dur="166" decel="50000">
                                          <p:stCondLst>
                                            <p:cond delay="646"/>
                                          </p:stCondLst>
                                        </p:cTn>
                                        <p:tgtEl>
                                          <p:spTgt spid="7"/>
                                        </p:tgtEl>
                                      </p:cBhvr>
                                      <p:to x="100000" y="100000"/>
                                    </p:animScale>
                                    <p:animScale>
                                      <p:cBhvr>
                                        <p:cTn id="16" dur="26">
                                          <p:stCondLst>
                                            <p:cond delay="1312"/>
                                          </p:stCondLst>
                                        </p:cTn>
                                        <p:tgtEl>
                                          <p:spTgt spid="7"/>
                                        </p:tgtEl>
                                      </p:cBhvr>
                                      <p:to x="100000" y="80000"/>
                                    </p:animScale>
                                    <p:animScale>
                                      <p:cBhvr>
                                        <p:cTn id="17" dur="166" decel="50000">
                                          <p:stCondLst>
                                            <p:cond delay="1338"/>
                                          </p:stCondLst>
                                        </p:cTn>
                                        <p:tgtEl>
                                          <p:spTgt spid="7"/>
                                        </p:tgtEl>
                                      </p:cBhvr>
                                      <p:to x="100000" y="100000"/>
                                    </p:animScale>
                                    <p:animScale>
                                      <p:cBhvr>
                                        <p:cTn id="18" dur="26">
                                          <p:stCondLst>
                                            <p:cond delay="1642"/>
                                          </p:stCondLst>
                                        </p:cTn>
                                        <p:tgtEl>
                                          <p:spTgt spid="7"/>
                                        </p:tgtEl>
                                      </p:cBhvr>
                                      <p:to x="100000" y="90000"/>
                                    </p:animScale>
                                    <p:animScale>
                                      <p:cBhvr>
                                        <p:cTn id="19" dur="166" decel="50000">
                                          <p:stCondLst>
                                            <p:cond delay="1668"/>
                                          </p:stCondLst>
                                        </p:cTn>
                                        <p:tgtEl>
                                          <p:spTgt spid="7"/>
                                        </p:tgtEl>
                                      </p:cBhvr>
                                      <p:to x="100000" y="100000"/>
                                    </p:animScale>
                                    <p:animScale>
                                      <p:cBhvr>
                                        <p:cTn id="20" dur="26">
                                          <p:stCondLst>
                                            <p:cond delay="1808"/>
                                          </p:stCondLst>
                                        </p:cTn>
                                        <p:tgtEl>
                                          <p:spTgt spid="7"/>
                                        </p:tgtEl>
                                      </p:cBhvr>
                                      <p:to x="100000" y="95000"/>
                                    </p:animScale>
                                    <p:animScale>
                                      <p:cBhvr>
                                        <p:cTn id="21" dur="166" decel="50000">
                                          <p:stCondLst>
                                            <p:cond delay="1834"/>
                                          </p:stCondLst>
                                        </p:cTn>
                                        <p:tgtEl>
                                          <p:spTgt spid="7"/>
                                        </p:tgtEl>
                                      </p:cBhvr>
                                      <p:to x="100000" y="100000"/>
                                    </p:animScale>
                                    <p:set>
                                      <p:cBhvr>
                                        <p:cTn id="22" dur="1" fill="hold">
                                          <p:stCondLst>
                                            <p:cond delay="19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2" presetClass="emph" presetSubtype="0" fill="hold" nodeType="clickEffect">
                                  <p:stCondLst>
                                    <p:cond delay="0"/>
                                  </p:stCondLst>
                                  <p:childTnLst>
                                    <p:animRot by="120000">
                                      <p:cBhvr>
                                        <p:cTn id="26" dur="100" fill="hold">
                                          <p:stCondLst>
                                            <p:cond delay="0"/>
                                          </p:stCondLst>
                                        </p:cTn>
                                        <p:tgtEl>
                                          <p:spTgt spid="6"/>
                                        </p:tgtEl>
                                        <p:attrNameLst>
                                          <p:attrName>r</p:attrName>
                                        </p:attrNameLst>
                                      </p:cBhvr>
                                    </p:animRot>
                                    <p:animRot by="-240000">
                                      <p:cBhvr>
                                        <p:cTn id="27" dur="200" fill="hold">
                                          <p:stCondLst>
                                            <p:cond delay="200"/>
                                          </p:stCondLst>
                                        </p:cTn>
                                        <p:tgtEl>
                                          <p:spTgt spid="6"/>
                                        </p:tgtEl>
                                        <p:attrNameLst>
                                          <p:attrName>r</p:attrName>
                                        </p:attrNameLst>
                                      </p:cBhvr>
                                    </p:animRot>
                                    <p:animRot by="240000">
                                      <p:cBhvr>
                                        <p:cTn id="28" dur="200" fill="hold">
                                          <p:stCondLst>
                                            <p:cond delay="400"/>
                                          </p:stCondLst>
                                        </p:cTn>
                                        <p:tgtEl>
                                          <p:spTgt spid="6"/>
                                        </p:tgtEl>
                                        <p:attrNameLst>
                                          <p:attrName>r</p:attrName>
                                        </p:attrNameLst>
                                      </p:cBhvr>
                                    </p:animRot>
                                    <p:animRot by="-240000">
                                      <p:cBhvr>
                                        <p:cTn id="29" dur="200" fill="hold">
                                          <p:stCondLst>
                                            <p:cond delay="600"/>
                                          </p:stCondLst>
                                        </p:cTn>
                                        <p:tgtEl>
                                          <p:spTgt spid="6"/>
                                        </p:tgtEl>
                                        <p:attrNameLst>
                                          <p:attrName>r</p:attrName>
                                        </p:attrNameLst>
                                      </p:cBhvr>
                                    </p:animRot>
                                    <p:animRot by="120000">
                                      <p:cBhvr>
                                        <p:cTn id="30"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625" y="-297"/>
            <a:ext cx="12205250" cy="6858594"/>
          </a:xfrm>
          <a:prstGeom prst="rect">
            <a:avLst/>
          </a:prstGeom>
        </p:spPr>
      </p:pic>
      <p:sp>
        <p:nvSpPr>
          <p:cNvPr id="2" name="Title 1"/>
          <p:cNvSpPr>
            <a:spLocks noGrp="1"/>
          </p:cNvSpPr>
          <p:nvPr>
            <p:ph type="title"/>
          </p:nvPr>
        </p:nvSpPr>
        <p:spPr/>
        <p:txBody>
          <a:bodyPr/>
          <a:lstStyle/>
          <a:p>
            <a:r>
              <a:rPr lang="en-US" dirty="0" smtClean="0"/>
              <a:t>Can ospreys swim?</a:t>
            </a:r>
            <a:endParaRPr lang="en-AU" dirty="0"/>
          </a:p>
        </p:txBody>
      </p:sp>
      <p:sp>
        <p:nvSpPr>
          <p:cNvPr id="3" name="Content Placeholder 2"/>
          <p:cNvSpPr>
            <a:spLocks noGrp="1"/>
          </p:cNvSpPr>
          <p:nvPr>
            <p:ph idx="1"/>
          </p:nvPr>
        </p:nvSpPr>
        <p:spPr/>
        <p:txBody>
          <a:bodyPr/>
          <a:lstStyle/>
          <a:p>
            <a:pPr marL="0" indent="0">
              <a:buNone/>
            </a:pPr>
            <a:r>
              <a:rPr lang="en-US" dirty="0" smtClean="0"/>
              <a:t>Ospreys can swim but not very often. To see an osprey swim is very rare.</a:t>
            </a:r>
            <a:endParaRPr lang="en-AU" dirty="0"/>
          </a:p>
        </p:txBody>
      </p:sp>
      <p:pic>
        <p:nvPicPr>
          <p:cNvPr id="4" name="Picture 3"/>
          <p:cNvPicPr>
            <a:picLocks noChangeAspect="1"/>
          </p:cNvPicPr>
          <p:nvPr/>
        </p:nvPicPr>
        <p:blipFill>
          <a:blip r:embed="rId3"/>
          <a:stretch>
            <a:fillRect/>
          </a:stretch>
        </p:blipFill>
        <p:spPr>
          <a:xfrm>
            <a:off x="1297460" y="2988287"/>
            <a:ext cx="4044778" cy="2807118"/>
          </a:xfrm>
          <a:prstGeom prst="rect">
            <a:avLst/>
          </a:prstGeom>
        </p:spPr>
      </p:pic>
      <p:pic>
        <p:nvPicPr>
          <p:cNvPr id="8" name="Picture 7"/>
          <p:cNvPicPr>
            <a:picLocks noChangeAspect="1"/>
          </p:cNvPicPr>
          <p:nvPr/>
        </p:nvPicPr>
        <p:blipFill>
          <a:blip r:embed="rId4"/>
          <a:stretch>
            <a:fillRect/>
          </a:stretch>
        </p:blipFill>
        <p:spPr>
          <a:xfrm>
            <a:off x="6186068" y="2988287"/>
            <a:ext cx="4025504" cy="2807118"/>
          </a:xfrm>
          <a:prstGeom prst="rect">
            <a:avLst/>
          </a:prstGeom>
        </p:spPr>
      </p:pic>
    </p:spTree>
    <p:extLst>
      <p:ext uri="{BB962C8B-B14F-4D97-AF65-F5344CB8AC3E}">
        <p14:creationId xmlns:p14="http://schemas.microsoft.com/office/powerpoint/2010/main" val="8291629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625" y="-297"/>
            <a:ext cx="12205250" cy="6858594"/>
          </a:xfrm>
          <a:prstGeom prst="rect">
            <a:avLst/>
          </a:prstGeom>
        </p:spPr>
      </p:pic>
      <p:sp>
        <p:nvSpPr>
          <p:cNvPr id="2" name="Title 1"/>
          <p:cNvSpPr>
            <a:spLocks noGrp="1"/>
          </p:cNvSpPr>
          <p:nvPr>
            <p:ph type="title"/>
          </p:nvPr>
        </p:nvSpPr>
        <p:spPr>
          <a:xfrm>
            <a:off x="838200" y="204487"/>
            <a:ext cx="10515600" cy="1325563"/>
          </a:xfrm>
        </p:spPr>
        <p:txBody>
          <a:bodyPr/>
          <a:lstStyle/>
          <a:p>
            <a:r>
              <a:rPr lang="en-US" dirty="0" smtClean="0"/>
              <a:t>How big can ospreys grow?</a:t>
            </a:r>
            <a:endParaRPr lang="en-AU" dirty="0"/>
          </a:p>
        </p:txBody>
      </p:sp>
      <p:sp>
        <p:nvSpPr>
          <p:cNvPr id="3" name="Content Placeholder 2"/>
          <p:cNvSpPr>
            <a:spLocks noGrp="1"/>
          </p:cNvSpPr>
          <p:nvPr>
            <p:ph idx="1"/>
          </p:nvPr>
        </p:nvSpPr>
        <p:spPr/>
        <p:txBody>
          <a:bodyPr/>
          <a:lstStyle/>
          <a:p>
            <a:pPr marL="0" indent="0">
              <a:buNone/>
            </a:pPr>
            <a:r>
              <a:rPr lang="en-US" dirty="0" smtClean="0"/>
              <a:t>Ospreys can grow to be </a:t>
            </a:r>
            <a:r>
              <a:rPr lang="en-NZ" dirty="0" smtClean="0"/>
              <a:t>more than 60cm in length! Their wingspan can grow to be 180cm!</a:t>
            </a:r>
            <a:endParaRPr lang="en-AU" dirty="0"/>
          </a:p>
        </p:txBody>
      </p:sp>
      <p:pic>
        <p:nvPicPr>
          <p:cNvPr id="5" name="Picture 4"/>
          <p:cNvPicPr>
            <a:picLocks noChangeAspect="1"/>
          </p:cNvPicPr>
          <p:nvPr/>
        </p:nvPicPr>
        <p:blipFill>
          <a:blip r:embed="rId3"/>
          <a:stretch>
            <a:fillRect/>
          </a:stretch>
        </p:blipFill>
        <p:spPr>
          <a:xfrm>
            <a:off x="1396055" y="2917924"/>
            <a:ext cx="2904096" cy="3554614"/>
          </a:xfrm>
          <a:prstGeom prst="rect">
            <a:avLst/>
          </a:prstGeom>
        </p:spPr>
      </p:pic>
      <p:pic>
        <p:nvPicPr>
          <p:cNvPr id="6" name="Picture 5"/>
          <p:cNvPicPr>
            <a:picLocks noChangeAspect="1"/>
          </p:cNvPicPr>
          <p:nvPr/>
        </p:nvPicPr>
        <p:blipFill>
          <a:blip r:embed="rId4"/>
          <a:stretch>
            <a:fillRect/>
          </a:stretch>
        </p:blipFill>
        <p:spPr>
          <a:xfrm>
            <a:off x="6437869" y="2917924"/>
            <a:ext cx="4279299" cy="3499753"/>
          </a:xfrm>
          <a:prstGeom prst="rect">
            <a:avLst/>
          </a:prstGeom>
        </p:spPr>
      </p:pic>
    </p:spTree>
    <p:extLst>
      <p:ext uri="{BB962C8B-B14F-4D97-AF65-F5344CB8AC3E}">
        <p14:creationId xmlns:p14="http://schemas.microsoft.com/office/powerpoint/2010/main" val="34180421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0"/>
            <a:ext cx="12192000" cy="6841023"/>
          </a:xfrm>
          <a:prstGeom prst="rect">
            <a:avLst/>
          </a:prstGeom>
        </p:spPr>
      </p:pic>
      <p:pic>
        <p:nvPicPr>
          <p:cNvPr id="2054" name="Picture 6" descr="http://r21.cooltext.com/rendered/cooltext161570455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4894" y="3880022"/>
            <a:ext cx="7697411" cy="236116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r55.cooltext.com/rendered/cooltext16157064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4270" y="518082"/>
            <a:ext cx="6338658" cy="2682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6618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222</Words>
  <Application>Microsoft Office PowerPoint</Application>
  <PresentationFormat>Widescreen</PresentationFormat>
  <Paragraphs>10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What is an Osprey?</vt:lpstr>
      <vt:lpstr>What do ospreys eat?</vt:lpstr>
      <vt:lpstr>Breeding?</vt:lpstr>
      <vt:lpstr>Can ospreys swim?</vt:lpstr>
      <vt:lpstr>How big can ospreys grow?</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Warren</dc:creator>
  <cp:lastModifiedBy> </cp:lastModifiedBy>
  <cp:revision>13</cp:revision>
  <dcterms:created xsi:type="dcterms:W3CDTF">2014-06-20T22:17:24Z</dcterms:created>
  <dcterms:modified xsi:type="dcterms:W3CDTF">2014-06-21T00:10:33Z</dcterms:modified>
</cp:coreProperties>
</file>